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6" r:id="rId2"/>
    <p:sldId id="263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DC1F-DB21-438F-B0BF-4C5C800953AA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424C8-BD71-4991-89C5-21A19EE954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30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424C8-BD71-4991-89C5-21A19EE954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5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0E75-CD0E-4727-AB30-34313DB28FB9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ECD3-8377-422E-8328-DDEE5C6C1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8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0E75-CD0E-4727-AB30-34313DB28FB9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ECD3-8377-422E-8328-DDEE5C6C1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18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0E75-CD0E-4727-AB30-34313DB28FB9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ECD3-8377-422E-8328-DDEE5C6C1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28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0E75-CD0E-4727-AB30-34313DB28FB9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ECD3-8377-422E-8328-DDEE5C6C15D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2736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0E75-CD0E-4727-AB30-34313DB28FB9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ECD3-8377-422E-8328-DDEE5C6C1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6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0E75-CD0E-4727-AB30-34313DB28FB9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ECD3-8377-422E-8328-DDEE5C6C1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58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0E75-CD0E-4727-AB30-34313DB28FB9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ECD3-8377-422E-8328-DDEE5C6C1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34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0E75-CD0E-4727-AB30-34313DB28FB9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ECD3-8377-422E-8328-DDEE5C6C1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104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0E75-CD0E-4727-AB30-34313DB28FB9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ECD3-8377-422E-8328-DDEE5C6C1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0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0E75-CD0E-4727-AB30-34313DB28FB9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ECD3-8377-422E-8328-DDEE5C6C1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44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0E75-CD0E-4727-AB30-34313DB28FB9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ECD3-8377-422E-8328-DDEE5C6C1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4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0E75-CD0E-4727-AB30-34313DB28FB9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ECD3-8377-422E-8328-DDEE5C6C1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1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0E75-CD0E-4727-AB30-34313DB28FB9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ECD3-8377-422E-8328-DDEE5C6C1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3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0E75-CD0E-4727-AB30-34313DB28FB9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ECD3-8377-422E-8328-DDEE5C6C1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5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0E75-CD0E-4727-AB30-34313DB28FB9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ECD3-8377-422E-8328-DDEE5C6C1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3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0E75-CD0E-4727-AB30-34313DB28FB9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ECD3-8377-422E-8328-DDEE5C6C1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8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0E75-CD0E-4727-AB30-34313DB28FB9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ECD3-8377-422E-8328-DDEE5C6C1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7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7C90E75-CD0E-4727-AB30-34313DB28FB9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E86ECD3-8377-422E-8328-DDEE5C6C1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5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83EC7B-1F8A-4C0F-ACC5-969109EB0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4" y="1535289"/>
            <a:ext cx="3770991" cy="3787422"/>
          </a:xfrm>
          <a:prstGeom prst="ellipse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7C495D-81B0-463F-9490-67A115371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52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0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48FE3E-E6A3-4E4B-97C0-C062DCC32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17" y="0"/>
            <a:ext cx="4848606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DE3B09-5091-435F-8E6C-8E869F9BC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278" y="0"/>
            <a:ext cx="4856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7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0D561A-53DE-43B8-9BE4-6B0BE568A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53" y="0"/>
            <a:ext cx="4848606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5D14B9-24B7-4227-B974-B0C838EFE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743" y="0"/>
            <a:ext cx="4852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0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D934E9-F9F4-4A5B-A188-24994631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94" y="0"/>
            <a:ext cx="4848606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E682C9-DC1D-40DE-B705-51C863A8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858" y="0"/>
            <a:ext cx="4852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8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276157-4DC4-4613-B4D8-C62BFF11D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19" y="0"/>
            <a:ext cx="4848606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25FD21-98E2-402C-A3A0-50B12425F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65" y="100044"/>
            <a:ext cx="4440470" cy="33289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92313E-265A-4426-AA50-578C97AC5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65" y="3429000"/>
            <a:ext cx="4440470" cy="33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6011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866</TotalTime>
  <Words>1</Words>
  <Application>Microsoft Office PowerPoint</Application>
  <PresentationFormat>Широкоэкранный</PresentationFormat>
  <Paragraphs>1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Дудин</dc:creator>
  <cp:lastModifiedBy>Максим Дудин</cp:lastModifiedBy>
  <cp:revision>11</cp:revision>
  <dcterms:created xsi:type="dcterms:W3CDTF">2020-04-28T12:32:13Z</dcterms:created>
  <dcterms:modified xsi:type="dcterms:W3CDTF">2020-09-08T17:35:23Z</dcterms:modified>
</cp:coreProperties>
</file>